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05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60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58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66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05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87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6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256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35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01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7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C5C7-484F-4F11-9423-ECF997862D82}" type="datetimeFigureOut">
              <a:rPr lang="ko-KR" altLang="en-US" smtClean="0"/>
              <a:t>2014-05-04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6866-049E-48D7-AE0D-036059741E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3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직사각형 58"/>
          <p:cNvSpPr/>
          <p:nvPr/>
        </p:nvSpPr>
        <p:spPr>
          <a:xfrm>
            <a:off x="6004756" y="2785320"/>
            <a:ext cx="2637261" cy="8367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395536" y="3176972"/>
            <a:ext cx="3888432" cy="13635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95536" y="5674920"/>
            <a:ext cx="181309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ADB </a:t>
            </a:r>
            <a:r>
              <a:rPr lang="en-US" altLang="ko-KR" dirty="0" err="1" smtClean="0"/>
              <a:t>Deamon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827584" y="4048643"/>
            <a:ext cx="3368392" cy="324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ContentObserver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763688" y="1988840"/>
            <a:ext cx="243228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DevelopmentSettings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140659" y="188640"/>
            <a:ext cx="2808312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User Interaction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6084168" y="3176972"/>
            <a:ext cx="2294246" cy="3240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Settings.Preference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6300192" y="5998956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Persist.adb.tcp.port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300192" y="5196491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Service.adb.tcp.port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3059832" y="5674920"/>
            <a:ext cx="2448272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Properties System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stCxn id="6" idx="3"/>
            <a:endCxn id="8" idx="0"/>
          </p:cNvCxnSpPr>
          <p:nvPr/>
        </p:nvCxnSpPr>
        <p:spPr>
          <a:xfrm>
            <a:off x="4195976" y="2312876"/>
            <a:ext cx="3035315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8" idx="2"/>
            <a:endCxn id="5" idx="3"/>
          </p:cNvCxnSpPr>
          <p:nvPr/>
        </p:nvCxnSpPr>
        <p:spPr>
          <a:xfrm flipH="1">
            <a:off x="4195976" y="3501008"/>
            <a:ext cx="3035315" cy="70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5" idx="2"/>
            <a:endCxn id="11" idx="0"/>
          </p:cNvCxnSpPr>
          <p:nvPr/>
        </p:nvCxnSpPr>
        <p:spPr>
          <a:xfrm>
            <a:off x="2511780" y="4372679"/>
            <a:ext cx="1772188" cy="1302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11" idx="3"/>
            <a:endCxn id="10" idx="1"/>
          </p:cNvCxnSpPr>
          <p:nvPr/>
        </p:nvCxnSpPr>
        <p:spPr>
          <a:xfrm flipV="1">
            <a:off x="5508104" y="5520527"/>
            <a:ext cx="792088" cy="478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1" idx="3"/>
            <a:endCxn id="9" idx="1"/>
          </p:cNvCxnSpPr>
          <p:nvPr/>
        </p:nvCxnSpPr>
        <p:spPr>
          <a:xfrm>
            <a:off x="5508104" y="5998956"/>
            <a:ext cx="792088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1" idx="1"/>
            <a:endCxn id="4" idx="3"/>
          </p:cNvCxnSpPr>
          <p:nvPr/>
        </p:nvCxnSpPr>
        <p:spPr>
          <a:xfrm flipH="1">
            <a:off x="2208628" y="5998956"/>
            <a:ext cx="8512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0" y="4725144"/>
            <a:ext cx="914400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14231" y="1556792"/>
            <a:ext cx="914400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7" idx="2"/>
            <a:endCxn id="6" idx="0"/>
          </p:cNvCxnSpPr>
          <p:nvPr/>
        </p:nvCxnSpPr>
        <p:spPr>
          <a:xfrm>
            <a:off x="2544815" y="836712"/>
            <a:ext cx="435017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48971" y="4540478"/>
            <a:ext cx="14577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Native Level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15116" y="1372126"/>
            <a:ext cx="199041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Framework (java)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395536" y="3203684"/>
            <a:ext cx="1660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System Server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827584" y="3608363"/>
            <a:ext cx="3368392" cy="324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Run{ </a:t>
            </a:r>
            <a:r>
              <a:rPr lang="en-US" altLang="ko-KR" dirty="0" err="1" smtClean="0"/>
              <a:t>Settings.Secure.PutInt</a:t>
            </a:r>
            <a:r>
              <a:rPr lang="en-US" altLang="ko-KR" dirty="0" smtClean="0"/>
              <a:t>() }</a:t>
            </a:r>
            <a:endParaRPr lang="ko-KR" altLang="en-US" dirty="0"/>
          </a:p>
        </p:txBody>
      </p:sp>
      <p:sp>
        <p:nvSpPr>
          <p:cNvPr id="60" name="직사각형 59"/>
          <p:cNvSpPr/>
          <p:nvPr/>
        </p:nvSpPr>
        <p:spPr>
          <a:xfrm>
            <a:off x="7165010" y="2771636"/>
            <a:ext cx="147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Settings.java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65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Grace</dc:creator>
  <cp:lastModifiedBy>Grace</cp:lastModifiedBy>
  <cp:revision>3</cp:revision>
  <dcterms:created xsi:type="dcterms:W3CDTF">2014-05-03T23:27:45Z</dcterms:created>
  <dcterms:modified xsi:type="dcterms:W3CDTF">2014-05-04T00:49:08Z</dcterms:modified>
</cp:coreProperties>
</file>